
<file path=[Content_Types].xml><?xml version="1.0" encoding="utf-8"?>
<Types xmlns="http://schemas.openxmlformats.org/package/2006/content-types"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gif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gif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gif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jpeg" Type="http://schemas.openxmlformats.org/officeDocument/2006/relationships/image"/><Relationship Id="rId5" Target="../media/VAGIUE9EhvY.mp4" Type="http://schemas.openxmlformats.org/officeDocument/2006/relationships/video"/><Relationship Id="rId6" Target="../media/VAGIUE9EhvY.mp4" Type="http://schemas.microsoft.com/office/2007/relationships/media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gif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gif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gif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gif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gif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A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518290"/>
            <a:ext cx="18401876" cy="11323580"/>
            <a:chOff x="0" y="0"/>
            <a:chExt cx="24535835" cy="150981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452774"/>
              <a:ext cx="11711026" cy="14645333"/>
            </a:xfrm>
            <a:custGeom>
              <a:avLst/>
              <a:gdLst/>
              <a:ahLst/>
              <a:cxnLst/>
              <a:rect r="r" b="b" t="t" l="l"/>
              <a:pathLst>
                <a:path h="14645333" w="11711026">
                  <a:moveTo>
                    <a:pt x="0" y="0"/>
                  </a:moveTo>
                  <a:lnTo>
                    <a:pt x="11711026" y="0"/>
                  </a:lnTo>
                  <a:lnTo>
                    <a:pt x="11711026" y="14645333"/>
                  </a:lnTo>
                  <a:lnTo>
                    <a:pt x="0" y="14645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2547248" y="0"/>
              <a:ext cx="11988587" cy="14992438"/>
            </a:xfrm>
            <a:custGeom>
              <a:avLst/>
              <a:gdLst/>
              <a:ahLst/>
              <a:cxnLst/>
              <a:rect r="r" b="b" t="t" l="l"/>
              <a:pathLst>
                <a:path h="14992438" w="11988587">
                  <a:moveTo>
                    <a:pt x="0" y="0"/>
                  </a:moveTo>
                  <a:lnTo>
                    <a:pt x="11988587" y="0"/>
                  </a:lnTo>
                  <a:lnTo>
                    <a:pt x="11988587" y="14992438"/>
                  </a:lnTo>
                  <a:lnTo>
                    <a:pt x="0" y="14992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242064" y="2248900"/>
            <a:ext cx="11075481" cy="62299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A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34833"/>
            <a:ext cx="8441556" cy="10556666"/>
          </a:xfrm>
          <a:custGeom>
            <a:avLst/>
            <a:gdLst/>
            <a:ahLst/>
            <a:cxnLst/>
            <a:rect r="r" b="b" t="t" l="l"/>
            <a:pathLst>
              <a:path h="10556666" w="8441556">
                <a:moveTo>
                  <a:pt x="0" y="0"/>
                </a:moveTo>
                <a:lnTo>
                  <a:pt x="8441556" y="0"/>
                </a:lnTo>
                <a:lnTo>
                  <a:pt x="8441556" y="10556666"/>
                </a:lnTo>
                <a:lnTo>
                  <a:pt x="0" y="105566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-134833"/>
            <a:ext cx="8441556" cy="10556666"/>
          </a:xfrm>
          <a:custGeom>
            <a:avLst/>
            <a:gdLst/>
            <a:ahLst/>
            <a:cxnLst/>
            <a:rect r="r" b="b" t="t" l="l"/>
            <a:pathLst>
              <a:path h="10556666" w="8441556">
                <a:moveTo>
                  <a:pt x="0" y="0"/>
                </a:moveTo>
                <a:lnTo>
                  <a:pt x="8441556" y="0"/>
                </a:lnTo>
                <a:lnTo>
                  <a:pt x="8441556" y="10556666"/>
                </a:lnTo>
                <a:lnTo>
                  <a:pt x="0" y="105566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144665" y="2171285"/>
            <a:ext cx="11908662" cy="649563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A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97402"/>
            <a:ext cx="8701549" cy="10881803"/>
          </a:xfrm>
          <a:custGeom>
            <a:avLst/>
            <a:gdLst/>
            <a:ahLst/>
            <a:cxnLst/>
            <a:rect r="r" b="b" t="t" l="l"/>
            <a:pathLst>
              <a:path h="10881803" w="8701549">
                <a:moveTo>
                  <a:pt x="0" y="0"/>
                </a:moveTo>
                <a:lnTo>
                  <a:pt x="8701549" y="0"/>
                </a:lnTo>
                <a:lnTo>
                  <a:pt x="8701549" y="10881804"/>
                </a:lnTo>
                <a:lnTo>
                  <a:pt x="0" y="108818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-297402"/>
            <a:ext cx="8701549" cy="10881803"/>
          </a:xfrm>
          <a:custGeom>
            <a:avLst/>
            <a:gdLst/>
            <a:ahLst/>
            <a:cxnLst/>
            <a:rect r="r" b="b" t="t" l="l"/>
            <a:pathLst>
              <a:path h="10881803" w="8701549">
                <a:moveTo>
                  <a:pt x="0" y="0"/>
                </a:moveTo>
                <a:lnTo>
                  <a:pt x="8701549" y="0"/>
                </a:lnTo>
                <a:lnTo>
                  <a:pt x="8701549" y="10881804"/>
                </a:lnTo>
                <a:lnTo>
                  <a:pt x="0" y="108818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533147" y="2664231"/>
            <a:ext cx="3923255" cy="55425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A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572" y="-772956"/>
            <a:ext cx="8844008" cy="11059956"/>
          </a:xfrm>
          <a:custGeom>
            <a:avLst/>
            <a:gdLst/>
            <a:ahLst/>
            <a:cxnLst/>
            <a:rect r="r" b="b" t="t" l="l"/>
            <a:pathLst>
              <a:path h="11059956" w="8844008">
                <a:moveTo>
                  <a:pt x="0" y="0"/>
                </a:moveTo>
                <a:lnTo>
                  <a:pt x="8844008" y="0"/>
                </a:lnTo>
                <a:lnTo>
                  <a:pt x="8844008" y="11059956"/>
                </a:lnTo>
                <a:lnTo>
                  <a:pt x="0" y="110599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343949" y="-1246474"/>
            <a:ext cx="7944051" cy="12779948"/>
            <a:chOff x="0" y="0"/>
            <a:chExt cx="10592068" cy="170399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92068" cy="14981046"/>
            </a:xfrm>
            <a:custGeom>
              <a:avLst/>
              <a:gdLst/>
              <a:ahLst/>
              <a:cxnLst/>
              <a:rect r="r" b="b" t="t" l="l"/>
              <a:pathLst>
                <a:path h="14981046" w="10592068">
                  <a:moveTo>
                    <a:pt x="0" y="0"/>
                  </a:moveTo>
                  <a:lnTo>
                    <a:pt x="10592068" y="0"/>
                  </a:lnTo>
                  <a:lnTo>
                    <a:pt x="10592068" y="14981046"/>
                  </a:lnTo>
                  <a:lnTo>
                    <a:pt x="0" y="14981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718209" y="5590248"/>
              <a:ext cx="9155649" cy="11449682"/>
            </a:xfrm>
            <a:custGeom>
              <a:avLst/>
              <a:gdLst/>
              <a:ahLst/>
              <a:cxnLst/>
              <a:rect r="r" b="b" t="t" l="l"/>
              <a:pathLst>
                <a:path h="11449682" w="9155649">
                  <a:moveTo>
                    <a:pt x="0" y="0"/>
                  </a:moveTo>
                  <a:lnTo>
                    <a:pt x="9155650" y="0"/>
                  </a:lnTo>
                  <a:lnTo>
                    <a:pt x="9155650" y="11449682"/>
                  </a:lnTo>
                  <a:lnTo>
                    <a:pt x="0" y="114496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A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2884" y="-826618"/>
            <a:ext cx="8886918" cy="11113618"/>
          </a:xfrm>
          <a:custGeom>
            <a:avLst/>
            <a:gdLst/>
            <a:ahLst/>
            <a:cxnLst/>
            <a:rect r="r" b="b" t="t" l="l"/>
            <a:pathLst>
              <a:path h="11113618" w="8886918">
                <a:moveTo>
                  <a:pt x="0" y="0"/>
                </a:moveTo>
                <a:lnTo>
                  <a:pt x="8886919" y="0"/>
                </a:lnTo>
                <a:lnTo>
                  <a:pt x="8886919" y="11113618"/>
                </a:lnTo>
                <a:lnTo>
                  <a:pt x="0" y="111136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70341" y="-826618"/>
            <a:ext cx="8886918" cy="11113618"/>
          </a:xfrm>
          <a:custGeom>
            <a:avLst/>
            <a:gdLst/>
            <a:ahLst/>
            <a:cxnLst/>
            <a:rect r="r" b="b" t="t" l="l"/>
            <a:pathLst>
              <a:path h="11113618" w="8886918">
                <a:moveTo>
                  <a:pt x="0" y="0"/>
                </a:moveTo>
                <a:lnTo>
                  <a:pt x="8886918" y="0"/>
                </a:lnTo>
                <a:lnTo>
                  <a:pt x="8886918" y="11113618"/>
                </a:lnTo>
                <a:lnTo>
                  <a:pt x="0" y="111136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821300" y="2166973"/>
            <a:ext cx="11985000" cy="674156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A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22728" y="-441027"/>
            <a:ext cx="18810728" cy="11169053"/>
            <a:chOff x="0" y="0"/>
            <a:chExt cx="25080971" cy="148920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908329" cy="14892071"/>
            </a:xfrm>
            <a:custGeom>
              <a:avLst/>
              <a:gdLst/>
              <a:ahLst/>
              <a:cxnLst/>
              <a:rect r="r" b="b" t="t" l="l"/>
              <a:pathLst>
                <a:path h="14892071" w="11908329">
                  <a:moveTo>
                    <a:pt x="0" y="0"/>
                  </a:moveTo>
                  <a:lnTo>
                    <a:pt x="11908329" y="0"/>
                  </a:lnTo>
                  <a:lnTo>
                    <a:pt x="11908329" y="14892071"/>
                  </a:lnTo>
                  <a:lnTo>
                    <a:pt x="0" y="14892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172642" y="0"/>
              <a:ext cx="11908329" cy="14892071"/>
            </a:xfrm>
            <a:custGeom>
              <a:avLst/>
              <a:gdLst/>
              <a:ahLst/>
              <a:cxnLst/>
              <a:rect r="r" b="b" t="t" l="l"/>
              <a:pathLst>
                <a:path h="14892071" w="11908329">
                  <a:moveTo>
                    <a:pt x="0" y="0"/>
                  </a:moveTo>
                  <a:lnTo>
                    <a:pt x="11908329" y="0"/>
                  </a:lnTo>
                  <a:lnTo>
                    <a:pt x="11908329" y="14892071"/>
                  </a:lnTo>
                  <a:lnTo>
                    <a:pt x="0" y="14892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5996398" y="3755143"/>
              <a:ext cx="6260817" cy="8854426"/>
            </a:xfrm>
            <a:custGeom>
              <a:avLst/>
              <a:gdLst/>
              <a:ahLst/>
              <a:cxnLst/>
              <a:rect r="r" b="b" t="t" l="l"/>
              <a:pathLst>
                <a:path h="8854426" w="6260817">
                  <a:moveTo>
                    <a:pt x="0" y="0"/>
                  </a:moveTo>
                  <a:lnTo>
                    <a:pt x="6260817" y="0"/>
                  </a:lnTo>
                  <a:lnTo>
                    <a:pt x="6260817" y="8854426"/>
                  </a:lnTo>
                  <a:lnTo>
                    <a:pt x="0" y="88544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823756" y="3755143"/>
              <a:ext cx="6260817" cy="8854426"/>
            </a:xfrm>
            <a:custGeom>
              <a:avLst/>
              <a:gdLst/>
              <a:ahLst/>
              <a:cxnLst/>
              <a:rect r="r" b="b" t="t" l="l"/>
              <a:pathLst>
                <a:path h="8854426" w="6260817">
                  <a:moveTo>
                    <a:pt x="0" y="0"/>
                  </a:moveTo>
                  <a:lnTo>
                    <a:pt x="6260817" y="0"/>
                  </a:lnTo>
                  <a:lnTo>
                    <a:pt x="6260817" y="8854426"/>
                  </a:lnTo>
                  <a:lnTo>
                    <a:pt x="0" y="88544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329862" y="5360310"/>
            <a:ext cx="2935817" cy="17348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A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4620" y="-426325"/>
            <a:ext cx="18682620" cy="11139650"/>
            <a:chOff x="0" y="0"/>
            <a:chExt cx="24910160" cy="148528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830964" cy="14795322"/>
            </a:xfrm>
            <a:custGeom>
              <a:avLst/>
              <a:gdLst/>
              <a:ahLst/>
              <a:cxnLst/>
              <a:rect r="r" b="b" t="t" l="l"/>
              <a:pathLst>
                <a:path h="14795322" w="11830964">
                  <a:moveTo>
                    <a:pt x="0" y="0"/>
                  </a:moveTo>
                  <a:lnTo>
                    <a:pt x="11830964" y="0"/>
                  </a:lnTo>
                  <a:lnTo>
                    <a:pt x="11830964" y="14795322"/>
                  </a:lnTo>
                  <a:lnTo>
                    <a:pt x="0" y="14795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079195" y="57545"/>
              <a:ext cx="11830964" cy="14795322"/>
            </a:xfrm>
            <a:custGeom>
              <a:avLst/>
              <a:gdLst/>
              <a:ahLst/>
              <a:cxnLst/>
              <a:rect r="r" b="b" t="t" l="l"/>
              <a:pathLst>
                <a:path h="14795322" w="11830964">
                  <a:moveTo>
                    <a:pt x="0" y="0"/>
                  </a:moveTo>
                  <a:lnTo>
                    <a:pt x="11830965" y="0"/>
                  </a:lnTo>
                  <a:lnTo>
                    <a:pt x="11830965" y="14795322"/>
                  </a:lnTo>
                  <a:lnTo>
                    <a:pt x="0" y="14795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4684" r="9555" b="24368"/>
            <a:stretch>
              <a:fillRect/>
            </a:stretch>
          </p:blipFill>
          <p:spPr>
            <a:xfrm flipH="false" flipV="false" rot="0">
              <a:off x="14977682" y="3760225"/>
              <a:ext cx="6557820" cy="72748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A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3797" y="-132109"/>
            <a:ext cx="17620406" cy="10551219"/>
            <a:chOff x="0" y="0"/>
            <a:chExt cx="23493875" cy="140682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60097" cy="13831306"/>
            </a:xfrm>
            <a:custGeom>
              <a:avLst/>
              <a:gdLst/>
              <a:ahLst/>
              <a:cxnLst/>
              <a:rect r="r" b="b" t="t" l="l"/>
              <a:pathLst>
                <a:path h="13831306" w="11060097">
                  <a:moveTo>
                    <a:pt x="0" y="0"/>
                  </a:moveTo>
                  <a:lnTo>
                    <a:pt x="11060097" y="0"/>
                  </a:lnTo>
                  <a:lnTo>
                    <a:pt x="11060097" y="13831306"/>
                  </a:lnTo>
                  <a:lnTo>
                    <a:pt x="0" y="138313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2433778" y="236985"/>
              <a:ext cx="11060097" cy="13831306"/>
            </a:xfrm>
            <a:custGeom>
              <a:avLst/>
              <a:gdLst/>
              <a:ahLst/>
              <a:cxnLst/>
              <a:rect r="r" b="b" t="t" l="l"/>
              <a:pathLst>
                <a:path h="13831306" w="11060097">
                  <a:moveTo>
                    <a:pt x="0" y="0"/>
                  </a:moveTo>
                  <a:lnTo>
                    <a:pt x="11060097" y="0"/>
                  </a:lnTo>
                  <a:lnTo>
                    <a:pt x="11060097" y="13831307"/>
                  </a:lnTo>
                  <a:lnTo>
                    <a:pt x="0" y="138313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15100845" y="3367017"/>
              <a:ext cx="5628718" cy="79601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A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3831" y="-419438"/>
            <a:ext cx="18224169" cy="10706438"/>
            <a:chOff x="0" y="0"/>
            <a:chExt cx="24298892" cy="142752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420201" cy="14275251"/>
            </a:xfrm>
            <a:custGeom>
              <a:avLst/>
              <a:gdLst/>
              <a:ahLst/>
              <a:cxnLst/>
              <a:rect r="r" b="b" t="t" l="l"/>
              <a:pathLst>
                <a:path h="14275251" w="11420201">
                  <a:moveTo>
                    <a:pt x="0" y="0"/>
                  </a:moveTo>
                  <a:lnTo>
                    <a:pt x="11420201" y="0"/>
                  </a:lnTo>
                  <a:lnTo>
                    <a:pt x="11420201" y="14275251"/>
                  </a:lnTo>
                  <a:lnTo>
                    <a:pt x="0" y="142752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132630" y="0"/>
              <a:ext cx="11166262" cy="13957828"/>
            </a:xfrm>
            <a:custGeom>
              <a:avLst/>
              <a:gdLst/>
              <a:ahLst/>
              <a:cxnLst/>
              <a:rect r="r" b="b" t="t" l="l"/>
              <a:pathLst>
                <a:path h="13957828" w="11166262">
                  <a:moveTo>
                    <a:pt x="0" y="0"/>
                  </a:moveTo>
                  <a:lnTo>
                    <a:pt x="11166262" y="0"/>
                  </a:lnTo>
                  <a:lnTo>
                    <a:pt x="11166262" y="13957828"/>
                  </a:lnTo>
                  <a:lnTo>
                    <a:pt x="0" y="13957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16265652" y="3836636"/>
              <a:ext cx="4900217" cy="69194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A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8685" y="0"/>
            <a:ext cx="8432028" cy="10544750"/>
          </a:xfrm>
          <a:custGeom>
            <a:avLst/>
            <a:gdLst/>
            <a:ahLst/>
            <a:cxnLst/>
            <a:rect r="r" b="b" t="t" l="l"/>
            <a:pathLst>
              <a:path h="10544750" w="8432028">
                <a:moveTo>
                  <a:pt x="0" y="0"/>
                </a:moveTo>
                <a:lnTo>
                  <a:pt x="8432027" y="0"/>
                </a:lnTo>
                <a:lnTo>
                  <a:pt x="8432027" y="10544750"/>
                </a:lnTo>
                <a:lnTo>
                  <a:pt x="0" y="105447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30712" y="-128875"/>
            <a:ext cx="8432028" cy="10544750"/>
          </a:xfrm>
          <a:custGeom>
            <a:avLst/>
            <a:gdLst/>
            <a:ahLst/>
            <a:cxnLst/>
            <a:rect r="r" b="b" t="t" l="l"/>
            <a:pathLst>
              <a:path h="10544750" w="8432028">
                <a:moveTo>
                  <a:pt x="0" y="0"/>
                </a:moveTo>
                <a:lnTo>
                  <a:pt x="8432028" y="0"/>
                </a:lnTo>
                <a:lnTo>
                  <a:pt x="8432028" y="10544750"/>
                </a:lnTo>
                <a:lnTo>
                  <a:pt x="0" y="105447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114745" y="1850063"/>
            <a:ext cx="9863963" cy="538034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A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2714" y="0"/>
            <a:ext cx="8157093" cy="10200928"/>
          </a:xfrm>
          <a:custGeom>
            <a:avLst/>
            <a:gdLst/>
            <a:ahLst/>
            <a:cxnLst/>
            <a:rect r="r" b="b" t="t" l="l"/>
            <a:pathLst>
              <a:path h="10200928" w="8157093">
                <a:moveTo>
                  <a:pt x="0" y="0"/>
                </a:moveTo>
                <a:lnTo>
                  <a:pt x="8157092" y="0"/>
                </a:lnTo>
                <a:lnTo>
                  <a:pt x="8157092" y="10200928"/>
                </a:lnTo>
                <a:lnTo>
                  <a:pt x="0" y="102009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02207" y="0"/>
            <a:ext cx="8157093" cy="10200928"/>
          </a:xfrm>
          <a:custGeom>
            <a:avLst/>
            <a:gdLst/>
            <a:ahLst/>
            <a:cxnLst/>
            <a:rect r="r" b="b" t="t" l="l"/>
            <a:pathLst>
              <a:path h="10200928" w="8157093">
                <a:moveTo>
                  <a:pt x="0" y="0"/>
                </a:moveTo>
                <a:lnTo>
                  <a:pt x="8157093" y="0"/>
                </a:lnTo>
                <a:lnTo>
                  <a:pt x="8157093" y="10200928"/>
                </a:lnTo>
                <a:lnTo>
                  <a:pt x="0" y="102009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46079" y="796835"/>
            <a:ext cx="6527416" cy="84614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DAGIDVynP_4</dc:identifier>
  <dcterms:modified xsi:type="dcterms:W3CDTF">2011-08-01T06:04:30Z</dcterms:modified>
  <cp:revision>1</cp:revision>
</cp:coreProperties>
</file>